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8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7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46" autoAdjust="0"/>
  </p:normalViewPr>
  <p:slideViewPr>
    <p:cSldViewPr snapToGrid="0">
      <p:cViewPr varScale="1">
        <p:scale>
          <a:sx n="61" d="100"/>
          <a:sy n="61" d="100"/>
        </p:scale>
        <p:origin x="10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05258-7586-4B39-9658-730D41078AE8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53B08-4077-46D5-B360-ADD37B37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30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off we start with a simple splash screen with the game’s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77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you’re in the overworld!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would result in random encounters with wild monsters (Pokémon style!)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38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health will pick up where you left the last battle so make sure you stock up on healing potions and get rest first!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3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Pressing select for your chosen hero will open up a menu. Here you can choose whether to melee attack, cast healing magic, use an item, or attempt to escape!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7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the hero is attacking the monster!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96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lift your sword high as you cast a healing spell!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04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items are straightforward as explained by the potion seller:</a:t>
            </a:r>
          </a:p>
          <a:p>
            <a:r>
              <a:rPr lang="en-US" dirty="0"/>
              <a:t>Heal Potion heals you completely, Attack Potion doubles your attack for this fight, Speed Potion gives you increased chances of escaping, and Poison Potion throws a vile of poison on your enemy which damages them every turn.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4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Potion damage stacks up with melee attack damage as well!!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92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your health drop to below zero you lose the game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1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Hint: Save up your attack potion for the final battle against the final boss!!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main menu, there are three buttons:</a:t>
            </a:r>
          </a:p>
          <a:p>
            <a:r>
              <a:rPr lang="en-US" dirty="0"/>
              <a:t>Play (Start Game)</a:t>
            </a:r>
          </a:p>
          <a:p>
            <a:r>
              <a:rPr lang="en-US" dirty="0"/>
              <a:t>Controls (Game Controls)</a:t>
            </a:r>
          </a:p>
          <a:p>
            <a:r>
              <a:rPr lang="en-US" dirty="0"/>
              <a:t>Quit (Exit Game)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a hidden button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44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better than the sweet taste of victory!!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5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then, it’s game over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47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/>
              <a:t>for playing!!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1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Controls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0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enter, you can only move right. Pick up the chest on the right and now you have left movement!!</a:t>
            </a:r>
          </a:p>
          <a:p>
            <a:r>
              <a:rPr lang="en-US" dirty="0"/>
              <a:t>The chest on the left finally allows 2d movement.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97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hidden chests containing stars which would serve as an extra goal for the player.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41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Advancing through the game you finally find your sword which you can cut through bushes (but don’t stand too close, the sword will get tangled!) and beat your enemies!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Destroy monsters with one swoop of your sword and disintegrate them to particles.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4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make sure you don’t get hit by them or else you’ll cry! Hitting a monster will push you away the direction the monster is coming from and getting hurt too much will result in game over </a:t>
            </a:r>
            <a:r>
              <a:rPr lang="en-US" dirty="0">
                <a:sym typeface="Wingdings" panose="05000000000000000000" pitchFamily="2" charset="2"/>
              </a:rPr>
              <a:t>! It’s okay though, their movement is very simple :D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 all the monsters to find the dimensional portal and advance to the next level!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53B08-4077-46D5-B360-ADD37B3760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8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77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1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04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6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87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24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25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7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2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4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2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6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6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3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829B1CD-8301-4F1A-9507-4ACE3B887C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295E937-D96C-4A5F-A16C-DA96A8FA7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00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AB2F-D507-4421-A1C2-F9F305AA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495F32-1BFE-4C26-8399-980F8BD65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28508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CDDA6-1FDE-4BD9-815C-DC89C5E1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7FBCB-CF5F-4064-ABBB-C5907AE99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899039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E5FA-B0DD-44AA-9240-64831836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9A48E5-A3E2-4E20-81D2-B714F1CB1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566299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E675-8EBB-49F7-B72D-BFF65F7E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E2E9F-1828-474A-A513-84615E6C9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86875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C55B1-EC01-4858-957B-7DFBBD20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76A66B-DCAB-485A-AA36-A7291D6FB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182923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A03-B256-45C4-915C-2031970B7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EFD045-B2A8-4F6C-B89D-EC08CD169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52761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2326-2305-4C27-B4CF-D6B50890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76084-95BF-487A-9781-EAC4A8F2F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940975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5288-CCC0-493D-A15A-F483BA31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8E461A-D10F-4E39-AD5D-9E17B6AD3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33474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5985-DEE9-4004-A3E6-2E84544E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54F07-2AC5-4D95-891C-F09F2C68C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277708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A581A-AED0-444D-B658-D0E1580E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C12CC-2E70-4786-847A-D9AA8C950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2" cy="6858000"/>
          </a:xfrm>
        </p:spPr>
      </p:pic>
    </p:spTree>
    <p:extLst>
      <p:ext uri="{BB962C8B-B14F-4D97-AF65-F5344CB8AC3E}">
        <p14:creationId xmlns:p14="http://schemas.microsoft.com/office/powerpoint/2010/main" val="4047362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CE31-C167-4051-A8D4-E95748C4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5090B-AC10-4ED2-9729-D173ABDF3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9094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049E-48AB-47BF-B14B-B31C59118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EA045-F7D6-45EA-B7F7-DCF3CEA50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6B298-4FEF-40A7-95A1-C0783F38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2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AD7F0F-0B36-4D4B-8754-EE8CCC921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8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4CFE-34A3-4CA8-A0F4-CD2777D2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92CC0-1123-4F24-896A-3F9CDA122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032032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B9F2-FA5D-46E0-B578-897B0E4B3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879" y="1205108"/>
            <a:ext cx="9722241" cy="4447784"/>
          </a:xfrm>
        </p:spPr>
        <p:txBody>
          <a:bodyPr>
            <a:normAutofit/>
          </a:bodyPr>
          <a:lstStyle/>
          <a:p>
            <a:r>
              <a:rPr lang="en-US" sz="12000" dirty="0">
                <a:solidFill>
                  <a:schemeClr val="accent4">
                    <a:lumMod val="7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5197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FC99-FC34-483B-B6C6-6735CD1F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C0EE17-CF8C-44E8-BB18-3BA9224A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68308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3CEA-6FFF-4BE8-892E-4F552383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1BE1B-0ECA-4FBD-AB81-58F5F3777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666"/>
            <a:ext cx="12305854" cy="6918665"/>
          </a:xfrm>
        </p:spPr>
      </p:pic>
    </p:spTree>
    <p:extLst>
      <p:ext uri="{BB962C8B-B14F-4D97-AF65-F5344CB8AC3E}">
        <p14:creationId xmlns:p14="http://schemas.microsoft.com/office/powerpoint/2010/main" val="191749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6A6E-EA6F-46AE-95E4-6B6DA36D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1D7B6-EDE4-482D-8EB1-A7C1B4D58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-1"/>
            <a:ext cx="12199620" cy="6858937"/>
          </a:xfrm>
        </p:spPr>
      </p:pic>
    </p:spTree>
    <p:extLst>
      <p:ext uri="{BB962C8B-B14F-4D97-AF65-F5344CB8AC3E}">
        <p14:creationId xmlns:p14="http://schemas.microsoft.com/office/powerpoint/2010/main" val="135058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DBC3-3E04-4A09-8DED-C93B6AF3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B6052-2D06-4344-9C17-40B8D62AB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155984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8D97-CDA2-420C-B631-D78E2364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2ABFC-DE59-43C8-8C8A-ADF5EB859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3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29463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3D6D-5CF8-42FB-8A39-9D0CBCF7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60F33-F6B1-4DE7-99D8-3AE1B2017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5918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9DC3-447A-4D4F-B89C-8B8A77290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BF29B-E0C6-4C31-BCFF-4FDA73C2B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3062990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23</TotalTime>
  <Words>449</Words>
  <Application>Microsoft Office PowerPoint</Application>
  <PresentationFormat>Widescreen</PresentationFormat>
  <Paragraphs>57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Jamil Haidar Ahmad</dc:creator>
  <cp:lastModifiedBy>Jamil</cp:lastModifiedBy>
  <cp:revision>24</cp:revision>
  <dcterms:created xsi:type="dcterms:W3CDTF">2019-05-08T02:03:55Z</dcterms:created>
  <dcterms:modified xsi:type="dcterms:W3CDTF">2020-05-31T14:21:56Z</dcterms:modified>
</cp:coreProperties>
</file>